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4" r:id="rId9"/>
    <p:sldId id="265" r:id="rId10"/>
    <p:sldId id="266" r:id="rId11"/>
    <p:sldId id="267" r:id="rId12"/>
    <p:sldId id="268" r:id="rId13"/>
    <p:sldId id="263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52A8AE-E58C-453A-B3E6-858B4520D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78E6AC-7A1D-4A5E-862B-950625C027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D23D77-6912-4B2A-AF50-5A8D709EC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511F2B-83DD-4931-8C0A-1A19CBFD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1D69A5-D780-4526-832D-8F2DDA15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1090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1BF844-C365-4969-9CA7-1AE4CDD1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7163A77-0AF0-40BC-934F-9F8D2E692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0D94FF-84D1-4277-82FD-194CD5C31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54F52F-1BB3-4B0D-8F7E-A54BE10BD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B9610F-1930-4163-ABDA-8B18C8B84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988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7E96279-CFB4-4A1F-A682-8C96E07CE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8D20CCF-2338-4C55-8077-637692A93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79DA4C-D1B1-4C8E-8ED6-83D38978C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4A85A7-24CB-4DCC-9EC5-FB6AC63F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CE9912-46BC-4FF9-825B-F09CA369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5041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6E8291-D9CA-4EBD-9923-0DFB4DEB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397A9E-DB43-4F82-826D-FB4849A87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D23E33-DD12-4DB2-8B42-65BC6EE6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47EF5D-7E30-412E-997C-F4233E323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F13657-E5AD-4E1C-ADF0-A280EE879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0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765FD-10E3-49A7-86D4-DE009ADEC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DC8848-A5EA-4692-9183-FB9E5947F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BAC01C-5174-4BED-9AA8-A126CEB8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7CC015-9CF2-491C-AAAC-8038EB157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94ABA1-50A6-4A0B-87B3-95460F6D2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564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8EA54-1BBF-44A9-905C-D61B2B058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0A679C-73A3-4226-A98D-288758260A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EF36B7A-317A-47B0-BD1D-475E14464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0A4109-BE07-4139-AB6F-63B575E0C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A449721-0333-4D91-A350-9F90C0C13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BEF70B-4222-4479-949F-2AFA31F0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40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01BA2C-ACAE-43A7-8AE9-ED5D61213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57FA65-C665-4AF9-B992-4B14582E8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77302D-2C72-4562-A288-E482A35B6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1104444-1DC3-46AE-8343-35A7C7716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C301613-7818-4815-8AE4-F5E6D81BF7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C66EC4F-C640-42D8-B2CF-58BEC599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B0E9EAB-3A35-4764-B5B6-8E401040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F7A8ABC-EF1D-497F-AB37-9F2C62EF7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933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FCA1E6-AE18-4F7E-8364-B9065832A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7890A6B-68AA-444F-9F75-38C20435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D4324F-D5ED-403F-96C3-DDB658741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6C2A8C6-28AE-479D-9D27-4434DED54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981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D3ACE8B-7C44-4873-9F0A-874193640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B71DB4A-3EE7-4D50-AA6B-FB5EE3F3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9FF1D1-5B68-437C-8C9E-03706C9E4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250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664B03-6900-4985-95E7-FBF958AD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19ABBC-5AC6-4C7E-9165-20ACD8148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554C96-6858-4846-9457-273BF96DF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49702C-B29C-4876-8B35-D9A1B19B2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6C00856-B626-4A6C-AB4F-98FA77DD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43DDE2-E81F-42DD-93CC-CEE01185D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807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CF6B5-C96F-4011-A19B-39DB8A395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2E16EC8-4EB7-4391-9F90-CA0C31D3EE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4EBF6A-6C42-4AB9-A593-5C6960DDC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4DAADC-D86B-4B88-B1E7-37828BC8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71BEC0F-E000-4E6E-9C3B-3CF0C8B61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D68744-DF42-49C1-B54B-56E94325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355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5F1D1D-118E-452A-8FC2-D00072D30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D7CA7F-AD97-4683-8AD7-66FE145ED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968F21-3926-47C3-8E44-0B81F953D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46B7-7E60-4860-A5F4-235E017087DC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9E3790-3F2C-4894-AFDE-6659238B24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06DE3B-8145-4CB8-B743-3267EB4B57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D17F-00A9-46A8-A592-453D31E9F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10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5AB0C-CA10-4B62-B3C6-F1D54C236E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D7EA42-E0BE-437E-BD5C-76C9B6313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542925"/>
            <a:ext cx="11582400" cy="577215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13D29D-56EB-4B7F-9E1B-A84FE0E36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22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8BF4C-53F1-4CF6-80FE-49541A756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магазине можно выбрать скин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449D2B0-70EE-474F-A6A8-4ED231B65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1483361"/>
            <a:ext cx="10312400" cy="5009514"/>
          </a:xfrm>
        </p:spPr>
      </p:pic>
    </p:spTree>
    <p:extLst>
      <p:ext uri="{BB962C8B-B14F-4D97-AF65-F5344CB8AC3E}">
        <p14:creationId xmlns:p14="http://schemas.microsoft.com/office/powerpoint/2010/main" val="2542526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5C5F4B-3512-49AD-A48A-7C4AB9651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 настройках можно отключить музыкальное сопровождение, а также сменить профиль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3A020DA-F10C-4D46-B8A0-6C165A5F6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720" y="1690688"/>
            <a:ext cx="8859519" cy="4923471"/>
          </a:xfrm>
        </p:spPr>
      </p:pic>
    </p:spTree>
    <p:extLst>
      <p:ext uri="{BB962C8B-B14F-4D97-AF65-F5344CB8AC3E}">
        <p14:creationId xmlns:p14="http://schemas.microsoft.com/office/powerpoint/2010/main" val="128193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C9C7B5-63D2-4DBF-8737-2F80E2F9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Пример геймплея</a:t>
            </a:r>
          </a:p>
        </p:txBody>
      </p:sp>
      <p:pic>
        <p:nvPicPr>
          <p:cNvPr id="4" name="pygame window 2024-01-23 14-47-53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FE7A51F8-AF6B-4B8A-91EF-0DA21DA391E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9440" y="1825625"/>
            <a:ext cx="8889999" cy="4351338"/>
          </a:xfrm>
        </p:spPr>
      </p:pic>
    </p:spTree>
    <p:extLst>
      <p:ext uri="{BB962C8B-B14F-4D97-AF65-F5344CB8AC3E}">
        <p14:creationId xmlns:p14="http://schemas.microsoft.com/office/powerpoint/2010/main" val="275693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39C4BC-FD64-4265-8C02-62B7338D65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Рассмотрим код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C286F0-840D-4A64-8316-5746FD3849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061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202D90-89E5-4AD0-B23B-1D3006CA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3B00F6-95FA-4DC1-A85C-1F4B2B2E3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523875"/>
            <a:ext cx="11572875" cy="5791200"/>
          </a:xfrm>
        </p:spPr>
        <p:txBody>
          <a:bodyPr>
            <a:normAutofit/>
          </a:bodyPr>
          <a:lstStyle/>
          <a:p>
            <a:r>
              <a:rPr lang="ru-RU" sz="4800" dirty="0"/>
              <a:t>Описание</a:t>
            </a:r>
            <a:r>
              <a:rPr lang="en-US" sz="4800" dirty="0"/>
              <a:t>:</a:t>
            </a:r>
          </a:p>
          <a:p>
            <a:r>
              <a:rPr lang="en-US" sz="4800" dirty="0"/>
              <a:t>Banana-Time – </a:t>
            </a:r>
            <a:r>
              <a:rPr lang="ru-RU" sz="4800" dirty="0"/>
              <a:t>2</a:t>
            </a:r>
            <a:r>
              <a:rPr lang="en-US" sz="4800" dirty="0"/>
              <a:t>D</a:t>
            </a:r>
            <a:r>
              <a:rPr lang="ru-RU" sz="4800" dirty="0"/>
              <a:t> игра в </a:t>
            </a:r>
            <a:r>
              <a:rPr lang="en-US" sz="4800" dirty="0" err="1"/>
              <a:t>pygame</a:t>
            </a:r>
            <a:r>
              <a:rPr lang="en-US" sz="4800" dirty="0"/>
              <a:t>,</a:t>
            </a:r>
            <a:r>
              <a:rPr lang="ru-RU" sz="4800" dirty="0"/>
              <a:t> в ней игроку предстоит бегать и собирать бананы(и не только бананы) и уклоняться от вредоносных предметов. С течением времени будет увеличиваться темп игры</a:t>
            </a:r>
            <a:r>
              <a:rPr lang="en-US" sz="4800" dirty="0"/>
              <a:t>.</a:t>
            </a:r>
            <a:r>
              <a:rPr lang="ru-RU" sz="4800" dirty="0"/>
              <a:t> Кроме самой игры есть магазин скинов</a:t>
            </a:r>
            <a:r>
              <a:rPr lang="en-US" sz="4800" dirty="0"/>
              <a:t>, </a:t>
            </a:r>
            <a:r>
              <a:rPr lang="ru-RU" sz="4800" dirty="0"/>
              <a:t> а также настройки</a:t>
            </a:r>
            <a:r>
              <a:rPr lang="en-US" sz="4800" dirty="0"/>
              <a:t>.</a:t>
            </a:r>
            <a:r>
              <a:rPr lang="ru-RU" sz="4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7121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06172-D60C-403A-A8DA-0A6CAAEF8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BE2C27-D3E0-4673-B076-4C8FF1406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548640"/>
            <a:ext cx="11562080" cy="5791201"/>
          </a:xfrm>
        </p:spPr>
        <p:txBody>
          <a:bodyPr/>
          <a:lstStyle/>
          <a:p>
            <a:r>
              <a:rPr lang="ru-RU" sz="4800" dirty="0"/>
              <a:t>Приложение с кодом</a:t>
            </a:r>
            <a:r>
              <a:rPr lang="en-US" sz="4800" dirty="0"/>
              <a:t>: PyCharm</a:t>
            </a:r>
          </a:p>
          <a:p>
            <a:r>
              <a:rPr lang="ru-RU" sz="4800" dirty="0"/>
              <a:t>Используемые модули</a:t>
            </a:r>
            <a:r>
              <a:rPr lang="en-US" sz="4800" dirty="0"/>
              <a:t>: random, sqlite3, </a:t>
            </a:r>
            <a:r>
              <a:rPr lang="en-US" sz="4800" dirty="0" err="1"/>
              <a:t>pygame</a:t>
            </a:r>
            <a:endParaRPr lang="en-US" sz="4800" dirty="0"/>
          </a:p>
          <a:p>
            <a:r>
              <a:rPr lang="ru-RU" sz="4800" dirty="0"/>
              <a:t>Классы</a:t>
            </a:r>
            <a:r>
              <a:rPr lang="en-US" sz="4800" dirty="0"/>
              <a:t>:</a:t>
            </a:r>
            <a:r>
              <a:rPr lang="ru-RU" sz="4800" dirty="0"/>
              <a:t> </a:t>
            </a:r>
            <a:r>
              <a:rPr lang="en-US" sz="4800" dirty="0"/>
              <a:t>MONKEY, BANANCHIKI, HAE, SERDECHKI</a:t>
            </a:r>
            <a:r>
              <a:rPr lang="ru-RU" sz="4800" dirty="0"/>
              <a:t> (все классы наследуются от групп спрайтов)</a:t>
            </a:r>
            <a:endParaRPr lang="en-US" sz="4800" dirty="0"/>
          </a:p>
          <a:p>
            <a:r>
              <a:rPr lang="ru-RU" sz="4800" dirty="0"/>
              <a:t>Автор</a:t>
            </a:r>
            <a:r>
              <a:rPr lang="en-US" sz="4800" dirty="0"/>
              <a:t>: </a:t>
            </a:r>
            <a:r>
              <a:rPr lang="ru-RU" sz="4800" dirty="0"/>
              <a:t>Мищенко Данила</a:t>
            </a:r>
            <a:endParaRPr lang="en-US" sz="4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9068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960699-1357-4709-9CD0-A429D9A11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3782" y="6336894"/>
            <a:ext cx="10515600" cy="521106"/>
          </a:xfrm>
        </p:spPr>
        <p:txBody>
          <a:bodyPr>
            <a:normAutofit fontScale="90000"/>
          </a:bodyPr>
          <a:lstStyle/>
          <a:p>
            <a:r>
              <a:rPr lang="ru-RU" dirty="0"/>
              <a:t>Это персонаж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C9935C-C7E9-443D-9FAC-002095286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4037"/>
            <a:ext cx="10515600" cy="1467293"/>
          </a:xfrm>
        </p:spPr>
        <p:txBody>
          <a:bodyPr>
            <a:normAutofit/>
          </a:bodyPr>
          <a:lstStyle/>
          <a:p>
            <a:r>
              <a:rPr lang="ru-RU" sz="3600" dirty="0"/>
              <a:t>Персонажа можно передвигать</a:t>
            </a:r>
            <a:r>
              <a:rPr lang="en-US" sz="3600" dirty="0"/>
              <a:t>, </a:t>
            </a:r>
            <a:r>
              <a:rPr lang="ru-RU" sz="3600" dirty="0"/>
              <a:t>с помощью стрелочек и ловить им предметы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C5ECBF-20EC-4F89-B74B-766269AF3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419446"/>
            <a:ext cx="5539563" cy="415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91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464F95-7FED-4702-9E2A-08EC1D641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178034"/>
            <a:ext cx="7239000" cy="459582"/>
          </a:xfrm>
        </p:spPr>
        <p:txBody>
          <a:bodyPr>
            <a:normAutofit/>
          </a:bodyPr>
          <a:lstStyle/>
          <a:p>
            <a:r>
              <a:rPr lang="ru-RU" sz="2400" dirty="0"/>
              <a:t>Это  банан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6B77A6-2278-4CF4-95C7-AF07583AB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720" y="525145"/>
            <a:ext cx="11567160" cy="19234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4000" dirty="0"/>
              <a:t>Самый важный игровой элемент- банан</a:t>
            </a:r>
            <a:r>
              <a:rPr lang="en-US" sz="4000" dirty="0"/>
              <a:t>, </a:t>
            </a:r>
            <a:r>
              <a:rPr lang="ru-RU" sz="4000" dirty="0"/>
              <a:t> если  игрок поймает банан то банан добавляется в счетчик бананов</a:t>
            </a:r>
            <a:r>
              <a:rPr lang="en-US" sz="4000" dirty="0"/>
              <a:t>, </a:t>
            </a:r>
            <a:r>
              <a:rPr lang="ru-RU" sz="4000" dirty="0"/>
              <a:t>если не поймать банан то игрок теряет жизнь всего их три</a:t>
            </a:r>
            <a:r>
              <a:rPr lang="en-US" sz="4000" dirty="0"/>
              <a:t>.</a:t>
            </a:r>
            <a:endParaRPr lang="ru-RU" sz="4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CE46F4-6F17-4F3B-8B7A-34708B8DA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" y="1266112"/>
            <a:ext cx="9672320" cy="574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95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C348C5-47F1-4EE4-8574-F3041C5D2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4414" y="6283842"/>
            <a:ext cx="10655596" cy="489209"/>
          </a:xfrm>
        </p:spPr>
        <p:txBody>
          <a:bodyPr>
            <a:normAutofit fontScale="90000"/>
          </a:bodyPr>
          <a:lstStyle/>
          <a:p>
            <a:r>
              <a:rPr lang="ru-RU" dirty="0"/>
              <a:t>Это не банан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4A2B00-CD87-444B-91C4-217ED3314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81" y="574270"/>
            <a:ext cx="10515600" cy="956930"/>
          </a:xfrm>
        </p:spPr>
        <p:txBody>
          <a:bodyPr>
            <a:normAutofit fontScale="92500" lnSpcReduction="20000"/>
          </a:bodyPr>
          <a:lstStyle/>
          <a:p>
            <a:r>
              <a:rPr lang="ru-RU" sz="4000" dirty="0"/>
              <a:t>Динамита стоит остерегаться</a:t>
            </a:r>
            <a:r>
              <a:rPr lang="en-US" sz="4000" dirty="0"/>
              <a:t>, </a:t>
            </a:r>
            <a:r>
              <a:rPr lang="ru-RU" sz="4000" dirty="0"/>
              <a:t>если его задеть он отнимет жизнь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C2DA1E-DB63-4589-BAE1-BDBC5A00A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88" y="1531201"/>
            <a:ext cx="10409343" cy="442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22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D0350-27BB-4C85-A06B-92E24C18F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226" y="6430296"/>
            <a:ext cx="7170174" cy="265471"/>
          </a:xfrm>
        </p:spPr>
        <p:txBody>
          <a:bodyPr>
            <a:normAutofit fontScale="90000"/>
          </a:bodyPr>
          <a:lstStyle/>
          <a:p>
            <a:r>
              <a:rPr lang="ru-RU" dirty="0"/>
              <a:t>Это сердечко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8A2561-D629-4CD2-8D06-6AA69F7A6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" y="518160"/>
            <a:ext cx="11038840" cy="1950720"/>
          </a:xfrm>
        </p:spPr>
        <p:txBody>
          <a:bodyPr>
            <a:normAutofit/>
          </a:bodyPr>
          <a:lstStyle/>
          <a:p>
            <a:r>
              <a:rPr lang="ru-RU" sz="4400" dirty="0"/>
              <a:t>Сердечки – бонус добавляющий одну жизнь</a:t>
            </a:r>
            <a:r>
              <a:rPr lang="en-US" sz="4400" dirty="0"/>
              <a:t>, </a:t>
            </a:r>
            <a:r>
              <a:rPr lang="ru-RU" sz="4400" dirty="0"/>
              <a:t> если его поймать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55ABD5-16C0-401B-82D9-3E0D99408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438" y="1700981"/>
            <a:ext cx="5633884" cy="463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61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90E1C-F835-4A13-83E2-DCBFDBC4B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20900"/>
          </a:xfrm>
        </p:spPr>
        <p:txBody>
          <a:bodyPr>
            <a:normAutofit fontScale="90000"/>
          </a:bodyPr>
          <a:lstStyle/>
          <a:p>
            <a:r>
              <a:rPr lang="ru-RU" sz="3200" dirty="0"/>
              <a:t>На входе в игру, игроку нужно ввести ник, чтобы создать профиль или войти в уже созданный профиль.</a:t>
            </a:r>
            <a:br>
              <a:rPr lang="ru-RU" sz="3200" dirty="0"/>
            </a:br>
            <a:r>
              <a:rPr lang="ru-RU" sz="3200" dirty="0"/>
              <a:t>Чтобы написать ник нажмите на зеленый прямоугольник.</a:t>
            </a:r>
            <a:br>
              <a:rPr lang="ru-RU" sz="3200" dirty="0"/>
            </a:br>
            <a:r>
              <a:rPr lang="en-US" sz="3200" dirty="0"/>
              <a:t>Backspace – </a:t>
            </a:r>
            <a:r>
              <a:rPr lang="ru-RU" sz="3200" dirty="0"/>
              <a:t>удалит последний символ</a:t>
            </a:r>
            <a:br>
              <a:rPr lang="ru-RU" sz="3200" dirty="0"/>
            </a:br>
            <a:r>
              <a:rPr lang="en-US" sz="3200" dirty="0"/>
              <a:t>Enter </a:t>
            </a:r>
            <a:r>
              <a:rPr lang="ru-RU" sz="3200" dirty="0"/>
              <a:t>– сохраняет ник и игрок оказывается в </a:t>
            </a:r>
            <a:r>
              <a:rPr lang="ru-RU" sz="3200" dirty="0" err="1"/>
              <a:t>лоби</a:t>
            </a:r>
            <a:endParaRPr lang="ru-RU" sz="3200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5D7B1AC6-C411-4DA6-988A-7619BFCE3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76551"/>
            <a:ext cx="10156344" cy="3267074"/>
          </a:xfrm>
        </p:spPr>
      </p:pic>
    </p:spTree>
    <p:extLst>
      <p:ext uri="{BB962C8B-B14F-4D97-AF65-F5344CB8AC3E}">
        <p14:creationId xmlns:p14="http://schemas.microsoft.com/office/powerpoint/2010/main" val="52457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A507ED-1F79-448E-A8F9-EEAD757DB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лобби есть три кнопки</a:t>
            </a:r>
            <a:r>
              <a:rPr lang="en-US" dirty="0"/>
              <a:t>: </a:t>
            </a:r>
            <a:r>
              <a:rPr lang="ru-RU" dirty="0"/>
              <a:t>начать игру, настройки и магазин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C7674F4-98A3-4ACF-8E42-EFA2BD11A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3" t="15289" r="24364" b="14980"/>
          <a:stretch/>
        </p:blipFill>
        <p:spPr>
          <a:xfrm>
            <a:off x="2387600" y="1778381"/>
            <a:ext cx="6990080" cy="4714494"/>
          </a:xfrm>
        </p:spPr>
      </p:pic>
    </p:spTree>
    <p:extLst>
      <p:ext uri="{BB962C8B-B14F-4D97-AF65-F5344CB8AC3E}">
        <p14:creationId xmlns:p14="http://schemas.microsoft.com/office/powerpoint/2010/main" val="11471978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229</Words>
  <Application>Microsoft Office PowerPoint</Application>
  <PresentationFormat>Широкоэкранный</PresentationFormat>
  <Paragraphs>20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Это персонаж</vt:lpstr>
      <vt:lpstr>Это  банан</vt:lpstr>
      <vt:lpstr>Это не банан</vt:lpstr>
      <vt:lpstr>Это сердечко</vt:lpstr>
      <vt:lpstr>На входе в игру, игроку нужно ввести ник, чтобы создать профиль или войти в уже созданный профиль. Чтобы написать ник нажмите на зеленый прямоугольник. Backspace – удалит последний символ Enter – сохраняет ник и игрок оказывается в лоби</vt:lpstr>
      <vt:lpstr>В лобби есть три кнопки: начать игру, настройки и магазин</vt:lpstr>
      <vt:lpstr>В магазине можно выбрать скин</vt:lpstr>
      <vt:lpstr>В настройках можно отключить музыкальное сопровождение, а также сменить профиль</vt:lpstr>
      <vt:lpstr>Пример геймплея</vt:lpstr>
      <vt:lpstr>Рассмотрим код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Danila</dc:creator>
  <cp:lastModifiedBy>Danila</cp:lastModifiedBy>
  <cp:revision>10</cp:revision>
  <dcterms:created xsi:type="dcterms:W3CDTF">2024-01-12T13:40:06Z</dcterms:created>
  <dcterms:modified xsi:type="dcterms:W3CDTF">2024-01-23T10:01:23Z</dcterms:modified>
</cp:coreProperties>
</file>

<file path=docProps/thumbnail.jpeg>
</file>